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58" y="77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0B5302-4C26-72C1-9223-38FBED41B306}"/>
              </a:ext>
            </a:extLst>
          </p:cNvPr>
          <p:cNvGrpSpPr/>
          <p:nvPr/>
        </p:nvGrpSpPr>
        <p:grpSpPr>
          <a:xfrm>
            <a:off x="677146" y="823335"/>
            <a:ext cx="4592808" cy="1967442"/>
            <a:chOff x="677146" y="823335"/>
            <a:chExt cx="4592808" cy="1967442"/>
          </a:xfrm>
        </p:grpSpPr>
        <p:pic>
          <p:nvPicPr>
            <p:cNvPr id="4" name="Picture 2" descr="Risultati immagini per case western reserve university logo">
              <a:extLst>
                <a:ext uri="{FF2B5EF4-FFF2-40B4-BE49-F238E27FC236}">
                  <a16:creationId xmlns:a16="http://schemas.microsoft.com/office/drawing/2014/main" id="{02D050B7-7AC5-03F1-8F40-8A3FBB9F9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46" y="823335"/>
              <a:ext cx="1967442" cy="196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CB474F8F-8A71-CE7C-D712-26F84DE7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379" y="1267865"/>
              <a:ext cx="2319575" cy="126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17BAD7-380B-3FD6-10F9-C0268D0F9E2F}"/>
              </a:ext>
            </a:extLst>
          </p:cNvPr>
          <p:cNvGrpSpPr/>
          <p:nvPr/>
        </p:nvGrpSpPr>
        <p:grpSpPr>
          <a:xfrm>
            <a:off x="864707" y="944837"/>
            <a:ext cx="9658426" cy="2293443"/>
            <a:chOff x="864707" y="944837"/>
            <a:chExt cx="9658426" cy="22934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CCC852-A542-DEEB-A3BF-42E17085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657" r="27610"/>
            <a:stretch/>
          </p:blipFill>
          <p:spPr>
            <a:xfrm>
              <a:off x="864707" y="1272208"/>
              <a:ext cx="1430328" cy="17592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596740-CA02-FBDC-7700-F38519D4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330" y="944837"/>
              <a:ext cx="3267075" cy="140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F9F365-2AB5-0C76-6755-1D21EB09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609" y="2345012"/>
              <a:ext cx="3112398" cy="8338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880CC1-7F6F-4C69-2EDD-FE0B5341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8283" y="2345012"/>
              <a:ext cx="3463373" cy="8932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A312F8-7D14-0D1A-E731-FC362748B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001" b="27399"/>
            <a:stretch/>
          </p:blipFill>
          <p:spPr>
            <a:xfrm>
              <a:off x="6096000" y="1040536"/>
              <a:ext cx="4427133" cy="1072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99FCE9-36AF-1671-296B-172D2C62F24A}"/>
              </a:ext>
            </a:extLst>
          </p:cNvPr>
          <p:cNvGrpSpPr/>
          <p:nvPr/>
        </p:nvGrpSpPr>
        <p:grpSpPr>
          <a:xfrm>
            <a:off x="247693" y="696359"/>
            <a:ext cx="6458735" cy="2095500"/>
            <a:chOff x="247693" y="696359"/>
            <a:chExt cx="6458735" cy="2095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C22ACC-9CF7-0211-22DD-4BF1875F6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93" y="696359"/>
              <a:ext cx="3906864" cy="2095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28D1F8-E502-59B1-615A-2F3BB942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928" y="696359"/>
              <a:ext cx="2095500" cy="209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185</Words>
  <Application>Microsoft Office PowerPoint</Application>
  <PresentationFormat>Widescreen</PresentationFormat>
  <Paragraphs>77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Meiryo</vt:lpstr>
      <vt:lpstr>Arial</vt:lpstr>
      <vt:lpstr>Arial Unicode MS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12</cp:revision>
  <dcterms:created xsi:type="dcterms:W3CDTF">2024-01-29T19:49:26Z</dcterms:created>
  <dcterms:modified xsi:type="dcterms:W3CDTF">2024-01-31T21:04:58Z</dcterms:modified>
</cp:coreProperties>
</file>